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1430000" cy="7620000"/>
  <p:notesSz cx="6858000" cy="9144000"/>
  <p:embeddedFontLst>
    <p:embeddedFont>
      <p:font typeface="Bahnschrift SemiCondensed" panose="020B0502040204020203" pitchFamily="34" charset="0"/>
      <p:regular r:id="rId3"/>
      <p:bold r:id="rId4"/>
    </p:embeddedFont>
  </p:embeddedFontLst>
  <p:defaultTextStyle>
    <a:defPPr>
      <a:defRPr lang="en-US"/>
    </a:defPPr>
    <a:lvl1pPr marL="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0" userDrawn="1">
          <p15:clr>
            <a:srgbClr val="A4A3A4"/>
          </p15:clr>
        </p15:guide>
        <p15:guide id="2" pos="18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94" d="100"/>
          <a:sy n="94" d="100"/>
        </p:scale>
        <p:origin x="1422" y="96"/>
      </p:cViewPr>
      <p:guideLst>
        <p:guide orient="horz" pos="1600"/>
        <p:guide pos="18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font" Target="fonts/font2.fntdata"/></Relationships>
</file>

<file path=ppt/media/image1.png>
</file>

<file path=ppt/media/image2.svg>
</file>

<file path=ppt/media/image3.png>
</file>

<file path=ppt/media/image4.png>
</file>

<file path=ppt/media/image5.sv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578093"/>
            <a:ext cx="4857750" cy="10889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878667"/>
            <a:ext cx="4000500" cy="129822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85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71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143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428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000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43375" y="203436"/>
            <a:ext cx="1285875" cy="43344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5750" y="203436"/>
            <a:ext cx="3762375" cy="43344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446" y="3264371"/>
            <a:ext cx="4857750" cy="1008944"/>
          </a:xfrm>
        </p:spPr>
        <p:txBody>
          <a:bodyPr anchor="t"/>
          <a:lstStyle>
            <a:lvl1pPr algn="l">
              <a:defRPr sz="2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1446" y="2153121"/>
            <a:ext cx="4857750" cy="1111250"/>
          </a:xfrm>
        </p:spPr>
        <p:txBody>
          <a:bodyPr anchor="b"/>
          <a:lstStyle>
            <a:lvl1pPr marL="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1pPr>
            <a:lvl2pPr marL="28575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5750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5125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37121"/>
            <a:ext cx="2525118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750" y="1611019"/>
            <a:ext cx="2525118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3141" y="1137121"/>
            <a:ext cx="2526109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03141" y="1611019"/>
            <a:ext cx="2526109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02259"/>
            <a:ext cx="1880196" cy="860778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4406" y="202260"/>
            <a:ext cx="3194844" cy="4335639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750" y="1063038"/>
            <a:ext cx="1880196" cy="3474861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180" y="3556000"/>
            <a:ext cx="3429000" cy="419806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20180" y="453907"/>
            <a:ext cx="3429000" cy="3048000"/>
          </a:xfrm>
        </p:spPr>
        <p:txBody>
          <a:bodyPr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180" y="3975806"/>
            <a:ext cx="3429000" cy="596194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5750" y="203435"/>
            <a:ext cx="5143500" cy="8466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85334"/>
            <a:ext cx="5143500" cy="335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09/01/202424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52625" y="4708408"/>
            <a:ext cx="180975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9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71500" rtl="0" eaLnBrk="1" latinLnBrk="0" hangingPunct="1"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4313" indent="-214313" algn="l" defTabSz="5715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64344" indent="-178594" algn="l" defTabSz="571500" rtl="0" eaLnBrk="1" latinLnBrk="0" hangingPunct="1">
        <a:spcBef>
          <a:spcPct val="20000"/>
        </a:spcBef>
        <a:buFont typeface="Arial" pitchFamily="34" charset="0"/>
        <a:buChar char="–"/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spcBef>
          <a:spcPct val="20000"/>
        </a:spcBef>
        <a:buFont typeface="Arial" pitchFamily="34" charset="0"/>
        <a:buChar char="–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spcBef>
          <a:spcPct val="20000"/>
        </a:spcBef>
        <a:buFont typeface="Arial" pitchFamily="34" charset="0"/>
        <a:buChar char="»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svg"/><Relationship Id="rId7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0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42937" y="5423531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5"/>
                </a:lnTo>
                <a:lnTo>
                  <a:pt x="0" y="189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3" name="Freeform 3"/>
          <p:cNvSpPr/>
          <p:nvPr/>
        </p:nvSpPr>
        <p:spPr>
          <a:xfrm>
            <a:off x="10476261" y="5423531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1" y="0"/>
                </a:lnTo>
                <a:lnTo>
                  <a:pt x="758141" y="1895355"/>
                </a:lnTo>
                <a:lnTo>
                  <a:pt x="0" y="189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4" name="Freeform 4"/>
          <p:cNvSpPr/>
          <p:nvPr/>
        </p:nvSpPr>
        <p:spPr>
          <a:xfrm>
            <a:off x="1344088" y="5540290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4"/>
                </a:lnTo>
                <a:lnTo>
                  <a:pt x="0" y="18953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5" name="Freeform 5"/>
          <p:cNvSpPr/>
          <p:nvPr/>
        </p:nvSpPr>
        <p:spPr>
          <a:xfrm>
            <a:off x="9835735" y="5540290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4"/>
                </a:lnTo>
                <a:lnTo>
                  <a:pt x="0" y="18953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6" name="Freeform 6"/>
          <p:cNvSpPr/>
          <p:nvPr/>
        </p:nvSpPr>
        <p:spPr>
          <a:xfrm>
            <a:off x="2032285" y="5623065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5"/>
                </a:lnTo>
                <a:lnTo>
                  <a:pt x="0" y="189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7" name="Freeform 7"/>
          <p:cNvSpPr/>
          <p:nvPr/>
        </p:nvSpPr>
        <p:spPr>
          <a:xfrm>
            <a:off x="9194564" y="5623065"/>
            <a:ext cx="473839" cy="1184596"/>
          </a:xfrm>
          <a:custGeom>
            <a:avLst/>
            <a:gdLst/>
            <a:ahLst/>
            <a:cxnLst/>
            <a:rect l="l" t="t" r="r" b="b"/>
            <a:pathLst>
              <a:path w="758142" h="1895354">
                <a:moveTo>
                  <a:pt x="0" y="0"/>
                </a:moveTo>
                <a:lnTo>
                  <a:pt x="758142" y="0"/>
                </a:lnTo>
                <a:lnTo>
                  <a:pt x="758142" y="1895355"/>
                </a:lnTo>
                <a:lnTo>
                  <a:pt x="0" y="189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8" name="Freeform 8"/>
          <p:cNvSpPr/>
          <p:nvPr/>
        </p:nvSpPr>
        <p:spPr>
          <a:xfrm>
            <a:off x="-510286" y="6425298"/>
            <a:ext cx="1559632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9" name="Freeform 9"/>
          <p:cNvSpPr/>
          <p:nvPr/>
        </p:nvSpPr>
        <p:spPr>
          <a:xfrm flipV="1">
            <a:off x="-675491" y="-197781"/>
            <a:ext cx="1662146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0" name="Freeform 10"/>
          <p:cNvSpPr/>
          <p:nvPr/>
        </p:nvSpPr>
        <p:spPr>
          <a:xfrm flipV="1">
            <a:off x="4648149" y="-197781"/>
            <a:ext cx="1662146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1" name="Freeform 11"/>
          <p:cNvSpPr/>
          <p:nvPr/>
        </p:nvSpPr>
        <p:spPr>
          <a:xfrm flipV="1">
            <a:off x="2006275" y="-197781"/>
            <a:ext cx="1662146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2" name="Freeform 12"/>
          <p:cNvSpPr/>
          <p:nvPr/>
        </p:nvSpPr>
        <p:spPr>
          <a:xfrm flipV="1">
            <a:off x="7404434" y="-197781"/>
            <a:ext cx="1662146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3" name="Freeform 13"/>
          <p:cNvSpPr/>
          <p:nvPr/>
        </p:nvSpPr>
        <p:spPr>
          <a:xfrm flipV="1">
            <a:off x="656484" y="-197781"/>
            <a:ext cx="1662146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4" name="Freeform 14"/>
          <p:cNvSpPr/>
          <p:nvPr/>
        </p:nvSpPr>
        <p:spPr>
          <a:xfrm flipV="1">
            <a:off x="5980124" y="-197781"/>
            <a:ext cx="1662146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5" name="Freeform 15"/>
          <p:cNvSpPr/>
          <p:nvPr/>
        </p:nvSpPr>
        <p:spPr>
          <a:xfrm flipV="1">
            <a:off x="3338251" y="-197781"/>
            <a:ext cx="1662146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6" name="Freeform 16"/>
          <p:cNvSpPr/>
          <p:nvPr/>
        </p:nvSpPr>
        <p:spPr>
          <a:xfrm flipV="1">
            <a:off x="8736410" y="-197781"/>
            <a:ext cx="1662146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7" name="Freeform 17"/>
          <p:cNvSpPr/>
          <p:nvPr/>
        </p:nvSpPr>
        <p:spPr>
          <a:xfrm flipV="1">
            <a:off x="10043706" y="-197781"/>
            <a:ext cx="1662146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09" y="1630473"/>
                </a:lnTo>
                <a:lnTo>
                  <a:pt x="2498809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8" name="Freeform 18"/>
          <p:cNvSpPr/>
          <p:nvPr/>
        </p:nvSpPr>
        <p:spPr>
          <a:xfrm>
            <a:off x="3481745" y="6425298"/>
            <a:ext cx="1559632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9" name="Freeform 19"/>
          <p:cNvSpPr/>
          <p:nvPr/>
        </p:nvSpPr>
        <p:spPr>
          <a:xfrm>
            <a:off x="7494664" y="6425298"/>
            <a:ext cx="1559632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0" name="Freeform 20"/>
          <p:cNvSpPr/>
          <p:nvPr/>
        </p:nvSpPr>
        <p:spPr>
          <a:xfrm>
            <a:off x="821690" y="6425298"/>
            <a:ext cx="1559632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1" name="Freeform 21"/>
          <p:cNvSpPr/>
          <p:nvPr/>
        </p:nvSpPr>
        <p:spPr>
          <a:xfrm>
            <a:off x="4813721" y="6425298"/>
            <a:ext cx="1559632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2" name="Freeform 22"/>
          <p:cNvSpPr/>
          <p:nvPr/>
        </p:nvSpPr>
        <p:spPr>
          <a:xfrm>
            <a:off x="8826640" y="6425298"/>
            <a:ext cx="1559632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3" name="Freeform 23"/>
          <p:cNvSpPr/>
          <p:nvPr/>
        </p:nvSpPr>
        <p:spPr>
          <a:xfrm>
            <a:off x="2131110" y="6425298"/>
            <a:ext cx="1559632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4" name="Freeform 24"/>
          <p:cNvSpPr/>
          <p:nvPr/>
        </p:nvSpPr>
        <p:spPr>
          <a:xfrm>
            <a:off x="6123140" y="6425298"/>
            <a:ext cx="1559632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5" name="Freeform 25"/>
          <p:cNvSpPr/>
          <p:nvPr/>
        </p:nvSpPr>
        <p:spPr>
          <a:xfrm>
            <a:off x="10136060" y="6425298"/>
            <a:ext cx="1559632" cy="1377619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30" name="Freeform 30"/>
          <p:cNvSpPr/>
          <p:nvPr/>
        </p:nvSpPr>
        <p:spPr>
          <a:xfrm>
            <a:off x="994731" y="2707876"/>
            <a:ext cx="777646" cy="872868"/>
          </a:xfrm>
          <a:custGeom>
            <a:avLst/>
            <a:gdLst/>
            <a:ahLst/>
            <a:cxnLst/>
            <a:rect l="l" t="t" r="r" b="b"/>
            <a:pathLst>
              <a:path w="1244234" h="1396589">
                <a:moveTo>
                  <a:pt x="0" y="0"/>
                </a:moveTo>
                <a:lnTo>
                  <a:pt x="1244234" y="0"/>
                </a:lnTo>
                <a:lnTo>
                  <a:pt x="1244234" y="1396590"/>
                </a:lnTo>
                <a:lnTo>
                  <a:pt x="0" y="13965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31" name="Freeform 31"/>
          <p:cNvSpPr/>
          <p:nvPr/>
        </p:nvSpPr>
        <p:spPr>
          <a:xfrm>
            <a:off x="9295008" y="3326083"/>
            <a:ext cx="777646" cy="872868"/>
          </a:xfrm>
          <a:custGeom>
            <a:avLst/>
            <a:gdLst/>
            <a:ahLst/>
            <a:cxnLst/>
            <a:rect l="l" t="t" r="r" b="b"/>
            <a:pathLst>
              <a:path w="1244234" h="1396589">
                <a:moveTo>
                  <a:pt x="0" y="0"/>
                </a:moveTo>
                <a:lnTo>
                  <a:pt x="1244234" y="0"/>
                </a:lnTo>
                <a:lnTo>
                  <a:pt x="1244234" y="1396589"/>
                </a:lnTo>
                <a:lnTo>
                  <a:pt x="0" y="13965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33" name="TextBox 33"/>
          <p:cNvSpPr txBox="1"/>
          <p:nvPr/>
        </p:nvSpPr>
        <p:spPr>
          <a:xfrm>
            <a:off x="959171" y="2050040"/>
            <a:ext cx="9861147" cy="9822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34"/>
              </a:lnSpc>
            </a:pPr>
            <a:r>
              <a:rPr lang="en-US" sz="6600" b="1" spc="284" dirty="0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ĐANG </a:t>
            </a:r>
            <a:r>
              <a:rPr lang="vi-VN" sz="6600" b="1" spc="284" dirty="0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TẢI TÀI NGUYÊN</a:t>
            </a:r>
            <a:r>
              <a:rPr lang="en-US" sz="6600" b="1" spc="284" dirty="0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…</a:t>
            </a:r>
          </a:p>
        </p:txBody>
      </p:sp>
      <p:pic>
        <p:nvPicPr>
          <p:cNvPr id="1026" name="Picture 2" descr="Loading GIF - CSS Bud">
            <a:extLst>
              <a:ext uri="{FF2B5EF4-FFF2-40B4-BE49-F238E27FC236}">
                <a16:creationId xmlns:a16="http://schemas.microsoft.com/office/drawing/2014/main" id="{B30D3A98-50F7-65A7-2F6D-803BF0470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467" y="3293867"/>
            <a:ext cx="2214090" cy="221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39EA6991-4146-4B68-C3A5-ED456BF7A49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042" y="1631739"/>
            <a:ext cx="2356453" cy="17673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5</Words>
  <Application>Microsoft Office PowerPoint</Application>
  <PresentationFormat>Tùy chỉnh</PresentationFormat>
  <Paragraphs>1</Paragraphs>
  <Slides>1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3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</vt:i4>
      </vt:variant>
    </vt:vector>
  </HeadingPairs>
  <TitlesOfParts>
    <vt:vector size="5" baseType="lpstr">
      <vt:lpstr>Bahnschrift SemiCondensed</vt:lpstr>
      <vt:lpstr>Arial</vt:lpstr>
      <vt:lpstr>Calibri</vt:lpstr>
      <vt:lpstr>Office Theme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Green and Brown Playful Themed English Elements of a Story Educational Presentation</dc:title>
  <dc:creator>Tu Ne</dc:creator>
  <cp:lastModifiedBy>DOAN HUYNH NGUYEN CHAU THANH  TU</cp:lastModifiedBy>
  <cp:revision>14</cp:revision>
  <dcterms:created xsi:type="dcterms:W3CDTF">2006-08-16T00:00:00Z</dcterms:created>
  <dcterms:modified xsi:type="dcterms:W3CDTF">2024-01-09T07:34:09Z</dcterms:modified>
  <dc:identifier>DAF2CFhO1LE</dc:identifier>
</cp:coreProperties>
</file>

<file path=docProps/thumbnail.jpeg>
</file>